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Slab"/>
      <p:regular r:id="rId18"/>
      <p:bold r:id="rId19"/>
    </p:embeddedFon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Slab-bold.fntdata"/><Relationship Id="rId6" Type="http://schemas.openxmlformats.org/officeDocument/2006/relationships/slide" Target="slides/slide1.xml"/><Relationship Id="rId18" Type="http://schemas.openxmlformats.org/officeDocument/2006/relationships/font" Target="fonts/RobotoSlab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png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c9f22b8b47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c9f22b8b47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9f22b8b47_0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9f22b8b47_0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8f2fb16af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8f2fb16af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c9f22b8b47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c9f22b8b47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8f2fb16a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8f2fb16a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c9f22b8b47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c9f22b8b47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9f22b8b47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c9f22b8b47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c9f22b8b47_0_5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c9f22b8b47_0_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8f2fb16af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8f2fb16af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8f2fb16af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8f2fb16af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8f2fb16af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8f2fb16af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gif"/><Relationship Id="rId4" Type="http://schemas.openxmlformats.org/officeDocument/2006/relationships/image" Target="../media/image4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30152" y="1514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Shark Attack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824000" y="3343325"/>
            <a:ext cx="4324800" cy="9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Rathish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Rosi</a:t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6650" y="174200"/>
            <a:ext cx="3690400" cy="2060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Obstacles</a:t>
            </a:r>
            <a:endParaRPr/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287600" y="1489825"/>
            <a:ext cx="33567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Cleaning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Dividing the task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Time and Resource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200" y="2755625"/>
            <a:ext cx="3106625" cy="213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7075" y="2792175"/>
            <a:ext cx="3662850" cy="206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4803025" y="1448050"/>
            <a:ext cx="33567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Plotting the data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Merging the data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275" y="1621463"/>
            <a:ext cx="4743450" cy="261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Fail example</a:t>
            </a:r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175" y="1626927"/>
            <a:ext cx="7215799" cy="28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Original dataset and Hypothesis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23 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Columns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 and 6944 rows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Even Though</a:t>
            </a:r>
            <a:r>
              <a:rPr lang="en" sz="1000">
                <a:latin typeface="Arial"/>
                <a:ea typeface="Arial"/>
                <a:cs typeface="Arial"/>
                <a:sym typeface="Arial"/>
              </a:rPr>
              <a:t> in comparison in the excel table there were 8 more rows what we can see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There were hidden file like pdf, hreff, case number, and others unnamed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Only case number and original order seems could helpful for the analysis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We had possible hypothesis: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There is a relationship between the shark species with the severity of human injury. Also the time and the day (more people died at night for example)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Font typeface="Arial"/>
              <a:buChar char="-"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The possibility of a complete cease of cases in the specific area after a given date (reason: measures could have been implemented after too many cases) So drastically decrease in cases in a specific zone/Area/state?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Arial"/>
              <a:buChar char="-"/>
            </a:pPr>
            <a:r>
              <a:rPr lang="en" sz="10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Certain activities, such as surfing or swimming, are associated with a higher risk of shark attacks.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Arial"/>
              <a:buChar char="-"/>
            </a:pPr>
            <a:r>
              <a:rPr lang="en" sz="10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Younger individuals are more likely to engage in high-risk activities such as surfing or swimming.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Arial"/>
              <a:buChar char="-"/>
            </a:pPr>
            <a:r>
              <a:rPr lang="en" sz="10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Male individuals are more frequently involved in high-risk activities compared to female individuals.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Arial"/>
              <a:buChar char="-"/>
            </a:pPr>
            <a:r>
              <a:rPr lang="en" sz="10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There is different shark behavior in the different habitat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Analyse irrelevant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information (i.e. ‘source’, ‘date/year’, ‘name’)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Split the data cleaning into 3 (by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columns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Eliminate completely empty rows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Standardize the data type of the column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Find and search the best function to fill NA-values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Cleaning </a:t>
            </a:r>
            <a:r>
              <a:rPr lang="en"/>
              <a:t>Challenges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If the data was categorical tried to have as few unique values as possible (location, injury)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If it is numeric, keep the format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Make relation to fill empty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columns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or rows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I.e. for unknown counties, we took the most common country.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Using pivot function to get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descriptive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output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import matplotlib.pyplot as plt to get visual output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400" y="122575"/>
            <a:ext cx="8115114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800" y="202250"/>
            <a:ext cx="6594351" cy="462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6550" y="1056231"/>
            <a:ext cx="5564674" cy="3252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899" y="224600"/>
            <a:ext cx="6275750" cy="469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